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7" d="100"/>
          <a:sy n="107" d="100"/>
        </p:scale>
        <p:origin x="18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8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1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1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8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1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387C-BAA1-4D8E-885E-1CA1AF1C607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0D5A-8F83-40E4-8BA3-C475A68A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black rectangular frame with text&#10;&#10;Description automatically generated">
            <a:extLst>
              <a:ext uri="{FF2B5EF4-FFF2-40B4-BE49-F238E27FC236}">
                <a16:creationId xmlns:a16="http://schemas.microsoft.com/office/drawing/2014/main" id="{9FEEA742-BCC4-CA0D-BA3B-61E221B95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8"/>
            <a:ext cx="6394316" cy="456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02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Mukasa, Ashley - DOT</dc:creator>
  <cp:lastModifiedBy>Mukasa, Ashley - DOT</cp:lastModifiedBy>
  <cp:revision>1</cp:revision>
  <dcterms:created xsi:type="dcterms:W3CDTF">2024-10-16T19:23:24Z</dcterms:created>
  <dcterms:modified xsi:type="dcterms:W3CDTF">2024-10-16T19:53:19Z</dcterms:modified>
</cp:coreProperties>
</file>