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1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6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5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2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9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8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6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0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3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27B53-1298-4EE1-8957-D5E93A47ABD1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D4E94-6318-4242-96C6-DFA6FF32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8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rectangular frame with text&#10;&#10;Description automatically generated">
            <a:extLst>
              <a:ext uri="{FF2B5EF4-FFF2-40B4-BE49-F238E27FC236}">
                <a16:creationId xmlns:a16="http://schemas.microsoft.com/office/drawing/2014/main" id="{A775DD18-E5BE-174E-771B-42DF1DCB5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643"/>
            <a:ext cx="10285714" cy="10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9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Mukasa, Ashley - DOT</dc:creator>
  <cp:lastModifiedBy>Mukasa, Ashley - DOT</cp:lastModifiedBy>
  <cp:revision>1</cp:revision>
  <dcterms:created xsi:type="dcterms:W3CDTF">2024-10-16T20:15:13Z</dcterms:created>
  <dcterms:modified xsi:type="dcterms:W3CDTF">2024-10-16T20:29:26Z</dcterms:modified>
</cp:coreProperties>
</file>