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0" d="100"/>
          <a:sy n="40" d="100"/>
        </p:scale>
        <p:origin x="27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0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3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2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4B99-51FE-4B82-876F-5A58C0C01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4DD0D-0129-4544-93B9-9A62AEF5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1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C35270D-5AD8-D7ED-F14B-F6A9831D7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1143"/>
            <a:ext cx="10285714" cy="18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Mukasa, Ashley - DOT</dc:creator>
  <cp:lastModifiedBy>Mukasa, Ashley - DOT</cp:lastModifiedBy>
  <cp:revision>2</cp:revision>
  <dcterms:created xsi:type="dcterms:W3CDTF">2024-10-16T19:59:33Z</dcterms:created>
  <dcterms:modified xsi:type="dcterms:W3CDTF">2024-10-16T20:12:28Z</dcterms:modified>
</cp:coreProperties>
</file>